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85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1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4267931"/>
            <a:ext cx="6507000" cy="1218470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4500" spc="-9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00F2CC-FEF0-4117-B687-A07001E27769}" type="datetime1">
              <a:rPr lang="nl-NL" noProof="0" smtClean="0"/>
              <a:t>20-03-2025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4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A16-8C02-4073-8B08-A9EEAD03C09B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524E-426D-459E-A03D-580351E48C19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7" y="296863"/>
            <a:ext cx="6379369" cy="5832475"/>
          </a:xfrm>
        </p:spPr>
        <p:txBody>
          <a:bodyPr numCol="1" spcCol="180000" anchor="ctr"/>
          <a:lstStyle>
            <a:lvl1pPr marL="324000" indent="-324000">
              <a:spcBef>
                <a:spcPts val="900"/>
              </a:spcBef>
              <a:defRPr sz="2250">
                <a:solidFill>
                  <a:schemeClr val="tx1"/>
                </a:solidFill>
              </a:defRPr>
            </a:lvl1pPr>
            <a:lvl2pPr marL="648000" indent="-324000">
              <a:spcBef>
                <a:spcPts val="900"/>
              </a:spcBef>
              <a:defRPr sz="2250">
                <a:solidFill>
                  <a:schemeClr val="tx1"/>
                </a:solidFill>
              </a:defRPr>
            </a:lvl2pPr>
            <a:lvl3pPr marL="972000" indent="-324000">
              <a:spcBef>
                <a:spcPts val="0"/>
              </a:spcBef>
              <a:defRPr sz="225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225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2250">
                <a:solidFill>
                  <a:schemeClr val="tx1"/>
                </a:solidFill>
              </a:defRPr>
            </a:lvl5pPr>
            <a:lvl6pPr>
              <a:spcBef>
                <a:spcPts val="900"/>
              </a:spcBef>
              <a:defRPr sz="2250">
                <a:solidFill>
                  <a:schemeClr val="tx1"/>
                </a:solidFill>
              </a:defRPr>
            </a:lvl6pPr>
            <a:lvl7pPr>
              <a:spcBef>
                <a:spcPts val="900"/>
              </a:spcBef>
              <a:defRPr sz="2250">
                <a:solidFill>
                  <a:schemeClr val="tx1"/>
                </a:solidFill>
              </a:defRPr>
            </a:lvl7pPr>
            <a:lvl8pPr>
              <a:spcBef>
                <a:spcPts val="900"/>
              </a:spcBef>
              <a:defRPr sz="2250">
                <a:solidFill>
                  <a:schemeClr val="tx1"/>
                </a:solidFill>
              </a:defRPr>
            </a:lvl8pPr>
            <a:lvl9pPr>
              <a:spcBef>
                <a:spcPts val="900"/>
              </a:spcBef>
              <a:defRPr sz="225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F72-04CE-49CA-B5B8-21E0C5687400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296863"/>
            <a:ext cx="8586788" cy="5832475"/>
          </a:xfrm>
        </p:spPr>
        <p:txBody>
          <a:bodyPr numCol="1" spcCol="180000" anchor="ctr"/>
          <a:lstStyle>
            <a:lvl1pPr marL="324000" indent="-324000">
              <a:spcBef>
                <a:spcPts val="900"/>
              </a:spcBef>
              <a:defRPr sz="2250">
                <a:solidFill>
                  <a:schemeClr val="accent1"/>
                </a:solidFill>
              </a:defRPr>
            </a:lvl1pPr>
            <a:lvl2pPr marL="648000" indent="-324000">
              <a:spcBef>
                <a:spcPts val="900"/>
              </a:spcBef>
              <a:defRPr sz="2250">
                <a:solidFill>
                  <a:schemeClr val="accent1"/>
                </a:solidFill>
              </a:defRPr>
            </a:lvl2pPr>
            <a:lvl3pPr marL="972000" indent="-324000">
              <a:spcBef>
                <a:spcPts val="0"/>
              </a:spcBef>
              <a:defRPr sz="2250">
                <a:solidFill>
                  <a:schemeClr val="accent1"/>
                </a:solidFill>
              </a:defRPr>
            </a:lvl3pPr>
            <a:lvl4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4pPr>
            <a:lvl5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5pPr>
            <a:lvl6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6pPr>
            <a:lvl7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7pPr>
            <a:lvl8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8pPr>
            <a:lvl9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FC3-108F-4CEF-AF2C-0359453A224E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8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059B-FC7C-4558-ADAC-B05462603B79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62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3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9000-1E16-471D-9AF8-DCC6B9036129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3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162-AC35-4754-A94C-53198A8C6E88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3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3" y="5722938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ADE2-5775-425C-B0B0-F4C8119B6520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38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2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D95-FBCF-4E7B-B2A0-BA1A5DF89760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38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7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0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CBC19F-C0C0-4406-8BE4-E723F191406D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26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B3744E-F8E0-4325-B9C9-1B4F94FE98D6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2610356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54491A-C311-415D-ABC5-2C4CAD408C67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D223-1FD4-484F-8F22-5B2C7A33B005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1700214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7" y="4721301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BF9-D4E4-4B33-8086-5C0ED284857B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4C1D-7459-4CD1-89CA-9698DD32969F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6" y="296863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1125-A9A4-467E-A898-DA788CDA57F0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614CAF1-E485-484D-8B5F-534892FD0DEF}" type="datetime1">
              <a:rPr lang="nl-NL" smtClean="0"/>
              <a:t>20-03-2025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2F4F6B7-95CE-4AB7-BED3-9E0D07F41777}" type="datetime1">
              <a:rPr lang="nl-NL" smtClean="0"/>
              <a:t>20-03-2025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F4820CF-37BE-4B36-AEC6-D633ADEC2EE5}" type="datetime1">
              <a:rPr lang="nl-NL" smtClean="0"/>
              <a:t>20-03-2025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00F827B-A9E1-4EB4-97B0-5FDAFFECAD71}" type="datetime1">
              <a:rPr lang="nl-NL" noProof="0" smtClean="0"/>
              <a:t>20-03-2025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2331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62000" lvl="0" indent="-162000">
                <a:buFont typeface="Arial" panose="020B0604020202020204" pitchFamily="34" charset="0"/>
                <a:buChar char="•"/>
              </a:pPr>
              <a:r>
                <a:rPr lang="nl-NL" sz="135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350" noProof="0" dirty="0"/>
                <a:t> niveau</a:t>
              </a:r>
            </a:p>
            <a:p>
              <a:pPr marL="376313" lvl="1" indent="-214313">
                <a:buFont typeface="Arial" panose="020B0604020202020204" pitchFamily="34" charset="0"/>
                <a:buChar char="-"/>
              </a:pPr>
              <a:r>
                <a:rPr lang="nl-NL" sz="1350" noProof="0" dirty="0"/>
                <a:t>Tweede niveau</a:t>
              </a:r>
            </a:p>
            <a:p>
              <a:pPr marL="486000" lvl="2" indent="-162000">
                <a:buFont typeface="Arial" panose="020B0604020202020204" pitchFamily="34" charset="0"/>
                <a:buChar char="-"/>
              </a:pPr>
              <a:r>
                <a:rPr lang="nl-NL" sz="1350" noProof="0" dirty="0"/>
                <a:t>Derde niveau</a:t>
              </a:r>
            </a:p>
            <a:p>
              <a:pPr marL="0" lvl="3"/>
              <a:r>
                <a:rPr lang="nl-NL" sz="1350" b="1" noProof="0" dirty="0"/>
                <a:t>Vierde niveau</a:t>
              </a:r>
            </a:p>
            <a:p>
              <a:pPr marL="0" lvl="4"/>
              <a:r>
                <a:rPr lang="nl-NL" sz="1350" noProof="0" dirty="0"/>
                <a:t>Vijfde niveau</a:t>
              </a:r>
            </a:p>
            <a:p>
              <a:pPr marL="324000" lvl="5" indent="-324000">
                <a:buFont typeface="+mj-lt"/>
                <a:buAutoNum type="arabicPeriod"/>
              </a:pPr>
              <a:r>
                <a:rPr lang="nl-NL" sz="1350" noProof="0" dirty="0"/>
                <a:t>Zesde niveau</a:t>
              </a:r>
            </a:p>
            <a:p>
              <a:pPr marL="648000" lvl="6" indent="-324000">
                <a:buFont typeface="+mj-lt"/>
                <a:buAutoNum type="alphaLcPeriod"/>
              </a:pPr>
              <a:r>
                <a:rPr lang="nl-NL" sz="1350" noProof="0" dirty="0"/>
                <a:t>Zevende niveau - Subtitel</a:t>
              </a:r>
            </a:p>
            <a:p>
              <a:pPr marL="0" lvl="7">
                <a:spcAft>
                  <a:spcPts val="900"/>
                </a:spcAft>
              </a:pPr>
              <a:r>
                <a:rPr lang="nl-NL" sz="2250" noProof="0" dirty="0"/>
                <a:t>Achtste niveau - Subtitel</a:t>
              </a:r>
            </a:p>
            <a:p>
              <a:pPr marL="0" lvl="8"/>
              <a:r>
                <a:rPr lang="nl-NL" sz="1350" noProof="0" dirty="0"/>
                <a:t>Negende Niveau</a:t>
              </a:r>
            </a:p>
            <a:p>
              <a:endParaRPr lang="nl-NL" sz="1350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825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5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825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82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82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825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nl-NL" sz="6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350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7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3134" rtl="0" eaLnBrk="1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3134" rtl="0" eaLnBrk="1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07" y="296863"/>
            <a:ext cx="7581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3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4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4500" spc="-9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2699256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739E5-C3C6-4D8B-BA72-CE4551F87A48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4500" spc="-9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4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8BE691-675D-4E26-AE76-E2DA1D4DF4B0}" type="datetime1">
              <a:rPr lang="nl-NL" noProof="0" smtClean="0"/>
              <a:t>20-03-2025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 numCol="2" spcCol="180000">
            <a:noAutofit/>
          </a:bodyPr>
          <a:lstStyle>
            <a:lvl1pPr marL="486000" indent="-486000">
              <a:spcBef>
                <a:spcPts val="2100"/>
              </a:spcBef>
              <a:buFont typeface="+mj-lt"/>
              <a:buAutoNum type="arabicPeriod"/>
              <a:defRPr sz="2250" b="1">
                <a:solidFill>
                  <a:schemeClr val="tx1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CBE7-C279-4B07-BE95-2EF09CB82284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 numCol="2" spcCol="180000">
            <a:noAutofit/>
          </a:bodyPr>
          <a:lstStyle>
            <a:lvl1pPr marL="486000" indent="-486000">
              <a:spcBef>
                <a:spcPts val="2100"/>
              </a:spcBef>
              <a:buClr>
                <a:schemeClr val="accent1"/>
              </a:buClr>
              <a:buFont typeface="+mj-lt"/>
              <a:buAutoNum type="arabicPeriod"/>
              <a:defRPr sz="2250" b="1">
                <a:solidFill>
                  <a:schemeClr val="accent3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138-C762-4198-980A-DEC0E51498CD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486000" indent="-486000">
              <a:spcBef>
                <a:spcPts val="2100"/>
              </a:spcBef>
              <a:buFont typeface="+mj-lt"/>
              <a:buAutoNum type="arabicPeriod"/>
              <a:defRPr sz="2250" b="1">
                <a:solidFill>
                  <a:schemeClr val="tx1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4352-53AC-4081-91A4-1CA63D6398C9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62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1C6-1BB8-4CDA-AF48-6902D55D8DA8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660-1FE0-45D2-A7E7-2FD6BC256B21}" type="datetime1">
              <a:rPr lang="nl-NL" noProof="0" smtClean="0"/>
              <a:t>20-03-2025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6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6E6E6"/>
                </a:solidFill>
              </a:defRPr>
            </a:lvl1pPr>
          </a:lstStyle>
          <a:p>
            <a:fld id="{720E6B93-C93C-46F1-BCBF-E0844F30DB2C}" type="datetime1">
              <a:rPr lang="nl-NL" noProof="0" smtClean="0"/>
              <a:t>20-03-2025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26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+mj-lt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324000" algn="l" defTabSz="6858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3240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35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lang="nl-NL" sz="225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726F9-96EE-409E-A5F6-E12A03E5B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970" y="2497500"/>
            <a:ext cx="8383780" cy="1863000"/>
          </a:xfrm>
        </p:spPr>
        <p:txBody>
          <a:bodyPr/>
          <a:lstStyle/>
          <a:p>
            <a:r>
              <a:rPr lang="nl-NL" dirty="0">
                <a:solidFill>
                  <a:srgbClr val="1F2453"/>
                </a:solidFill>
              </a:rPr>
              <a:t>KENNISEXAMEN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64132E-6C04-44D1-AEFE-ABE94F40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</a:t>
            </a:fld>
            <a:endParaRPr lang="nl-NL" noProof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2D16BDFF-79A4-40AA-A303-F9F117890F68}"/>
              </a:ext>
            </a:extLst>
          </p:cNvPr>
          <p:cNvSpPr txBox="1">
            <a:spLocks/>
          </p:cNvSpPr>
          <p:nvPr/>
        </p:nvSpPr>
        <p:spPr>
          <a:xfrm>
            <a:off x="278099" y="4360500"/>
            <a:ext cx="7981317" cy="33061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dirty="0">
                <a:solidFill>
                  <a:srgbClr val="1F2453"/>
                </a:solidFill>
              </a:rPr>
              <a:t>Schimmelaantastingen – bacteriële aantastingen-insectenaantastingen – mechanische of biologische gebreken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198FCD84-1951-6C0E-84C9-95445B57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ijdelijke aanduiding voor datum 4">
            <a:extLst>
              <a:ext uri="{FF2B5EF4-FFF2-40B4-BE49-F238E27FC236}">
                <a16:creationId xmlns:a16="http://schemas.microsoft.com/office/drawing/2014/main" id="{70A110C9-390F-B537-420E-769EA423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3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A2038-C3F2-7834-2E3F-F340384B8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A6795-5988-FE08-492F-18B69ABB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BACTERIELE 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9DDB52-620C-866E-0A75-80AA7ED7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Heksenbezem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DF1DD8-3D61-8AB9-80AB-E4B0C990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DCB8FD-F562-891A-2F0B-F4B5BDD6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3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C348A-FDC1-7ED8-3EA9-21CA13F92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441C2-4976-A489-52C6-D8C915F1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BACTERIELE 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5277BB-86D3-F7FD-A438-55F7FA9F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Bacterievuur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498EAA-05A0-C071-D250-3574B01A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AEA62F-F558-439A-EA4B-7693FFCC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4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F3A5F-4366-DB63-2B13-4E7CDF67F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44A58-DD55-309C-CE3D-9322D845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INSECTEN-AANTASTINGEN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6CB4AE-9285-8E10-A6A4-34826BCE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Bladluis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B7ED41-E0C3-96AB-7C20-0FB8DD14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487006-C3DD-22D8-372E-58F7E8F6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66C3C-1A77-ED79-AFCA-78CB53C6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645FE-80FD-845C-5B32-6001AD09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INSECTEN-AANTASTINGEN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D7BE0A-4CE4-1918-18AA-DCA36387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 err="1"/>
              <a:t>Eikeprocessierups</a:t>
            </a:r>
            <a:endParaRPr lang="nl-NL" sz="2100" i="1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81945E-172E-F679-0FBA-BECE310E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AD253B-4E38-4D54-AD52-E7F55B43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2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025A-F507-9F6C-6AEA-DC4704C0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DBF39-9176-1C9A-8FE9-C383C036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INSECTEN-AANTASTINGEN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1BB127-6DEE-6BEF-4213-339D9E66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Elzenhaantje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369C8E-AA04-F7F8-DCC4-823FFA4C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E37B38-0D68-D626-3D1F-FACB810D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7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E24EA-282B-0644-8D00-B4182E27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A2DB7-38D3-FA60-234E-84DD08BC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INSECTEN-AANTASTINGEN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45B249-42A6-EB8F-BA9D-F723F7B9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 err="1"/>
              <a:t>Paardekastanjemineermot</a:t>
            </a:r>
            <a:endParaRPr lang="nl-NL" sz="2100" i="1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EEA34B-684E-2802-7F26-D6ED9152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BB096D-FACD-D4CB-867D-804E79BA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5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1EA18-6FF9-382A-8DAC-59E9CAC3D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FBCE4-F067-EA21-E9E3-F545376B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INSECTEN-AANTASTINGEN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14C9CA-8677-93FD-6C01-EF1D012D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Spinselmot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783E2-DAC8-22F3-F575-92F8F883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306A1F-0D3E-38A1-9623-709F7CCF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7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B6F74-0BCD-E196-24D9-01FAC449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14A95-F427-6F6C-0230-9DE0F705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MECHANISCHE –BIOLOGISCHE GEBREKEN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F54072-CB11-FA67-5DB7-1086DC59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Plakoksel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80EDC2-EF61-1951-B47D-AA1B4A45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CECBD0-78D1-3FAA-2CC4-4622F5A7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5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92730-AB83-5730-4E0F-0C52E79D4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63716-26B3-A5C6-CFA7-7C1C6E4D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MECHANISCHE –BIOLOGISCHE GEBREKEN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A323B1-0F1D-ADD5-07CE-A356D034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Zuiger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B9A7C2-A1FA-BE3E-6CD4-649FFE7A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BB3943-CEB9-1907-D29C-5333BCD0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9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48CBC-B799-3F87-8DF1-E3B28D07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252AB-021C-9704-5B5E-40DB9FB8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MECHANISCHE –BIOLOGISCHE GEBREKEN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581BE9-06C1-C32F-0012-2D3DB4D40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/>
              <a:t>Waterlot</a:t>
            </a:r>
            <a:endParaRPr lang="nl-NL" sz="2100" i="1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8CBEC9-7437-D086-B9A5-21E0FBA4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69AFB0-3226-15DA-6EFA-6F44D8E4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4265F-2388-4338-8B55-AD24C04E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SCHIMMELAANTASTINGEN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868B4-903A-4EAC-B2EF-96889DA0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Echte Meeldauw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6082A9-AF7E-3F90-396D-9C58BB1F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1A1DE8-9F5D-BE6A-064A-00A5B278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C7AE0-50EE-E164-8C38-11D637DED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99CBA-BE00-8965-1EE0-77CC326F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SCHIMMELAANTASTINGEN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44493-2402-8DDC-61DF-0211DF499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Essentakkensterfte</a:t>
            </a:r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CCF862-2193-40EB-310C-01778AA7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AEE001-B137-05B4-7EBC-7C537AFE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3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6D822-6B40-E1C9-8223-CC89C52E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A1778-C47F-69F1-F4F8-4CA8839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SCHIMMELAANTASTINGEN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4C32E8-9EE6-4AB4-8AFA-FC222A56F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Honingzwam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C6DE12A-68CD-2003-72F5-281D51E4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D512A5-7486-7019-5AAD-9C427543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A2E64-DCCC-6534-8166-A5F5018C2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AD4F1-ED5B-A62A-3757-554A24B8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SCHIMMELAANTASTINGEN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F8E555-958F-57DD-16B0-B35863818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Tonderzwam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859755-CC7F-D711-4AA9-F029AB18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4BFC27-16AA-A800-500C-682447A3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3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1D428-31C7-7116-A54F-5B577430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04C62-DE7A-838E-0998-03D21A09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SCHIMMELAANTASTINGEN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C7912E-584D-DDE3-EC74-E12AA540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 err="1"/>
              <a:t>Witrot</a:t>
            </a:r>
            <a:r>
              <a:rPr lang="nl-NL" sz="2100" i="1" dirty="0"/>
              <a:t>-Bruinrot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E2F0E8-00B2-064F-B22F-18875902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1B5BF8-DEDC-3AC8-10EC-570E77EC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8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BA104-D04F-CFEE-C330-54166C63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9EA19-B271-812A-9D8C-0BF7B0A8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BACTERIELE 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36133C-2B2C-4E13-35E1-E4108B460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Bacterieslijm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FC3C0E-26F8-140A-D63C-D36F1665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D7A8A6-A929-B3B8-102C-81CD0688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57B4B-4774-0F93-CDAD-1A93C54E3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A1B0F-660F-C290-54A6-D11B7EC7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BACTERIELE 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6AA184-65AE-6EA0-DEC9-0E37F418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 err="1"/>
              <a:t>Kastanjebloedingsziekte</a:t>
            </a:r>
            <a:endParaRPr lang="nl-NL" sz="2100" i="1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8153A8C-B442-26B4-73AE-6EA06E3C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12DD4A-D9FD-5BFC-B8E1-42AC7931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8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68BD9-6916-E857-7A7C-4E93D8E0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D374E-DD66-36FB-6145-1DE2F9FF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4" y="606689"/>
            <a:ext cx="7581023" cy="396064"/>
          </a:xfrm>
        </p:spPr>
        <p:txBody>
          <a:bodyPr/>
          <a:lstStyle/>
          <a:p>
            <a:r>
              <a:rPr lang="nl-NL" sz="2400" dirty="0"/>
              <a:t>BACTERIELE AANTASTINGEN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A4D37D-6011-6B39-A168-F3345EFF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219200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100" dirty="0"/>
              <a:t>Plak hier een afbeelding van de </a:t>
            </a:r>
            <a:r>
              <a:rPr lang="nl-NL" sz="2100" i="1" dirty="0"/>
              <a:t>Watermerkziekte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  <a:p>
            <a:endParaRPr lang="nl-NL" sz="2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E31BEA-3A63-6A14-12D4-5EE3B583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74" y="6503327"/>
            <a:ext cx="3690938" cy="162000"/>
          </a:xfrm>
        </p:spPr>
        <p:txBody>
          <a:bodyPr/>
          <a:lstStyle/>
          <a:p>
            <a:r>
              <a:rPr lang="nl-NL" noProof="0" dirty="0">
                <a:solidFill>
                  <a:schemeClr val="accent3">
                    <a:lumMod val="50000"/>
                  </a:schemeClr>
                </a:solidFill>
              </a:rPr>
              <a:t>Kennisexamen | invasieve soorten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68CF9C-3EAB-E174-9DA7-0A9260EF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503327"/>
            <a:ext cx="602456" cy="162000"/>
          </a:xfrm>
        </p:spPr>
        <p:txBody>
          <a:bodyPr/>
          <a:lstStyle/>
          <a:p>
            <a:fld id="{518BE691-675D-4E26-AE76-E2DA1D4DF4B0}" type="datetime1">
              <a:rPr lang="nl-NL" noProof="0" smtClean="0">
                <a:solidFill>
                  <a:schemeClr val="accent3">
                    <a:lumMod val="50000"/>
                  </a:schemeClr>
                </a:solidFill>
              </a:rPr>
              <a:t>20-03-2025</a:t>
            </a:fld>
            <a:endParaRPr lang="nl-NL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6469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1004</TotalTime>
  <Words>265</Words>
  <Application>Microsoft Macintosh PowerPoint</Application>
  <PresentationFormat>Diavoorstelling (4:3)</PresentationFormat>
  <Paragraphs>166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Yuverta</vt:lpstr>
      <vt:lpstr>KENNISEXAMEN</vt:lpstr>
      <vt:lpstr>SCHIMMELAANTASTINGEN</vt:lpstr>
      <vt:lpstr>SCHIMMELAANTASTINGEN</vt:lpstr>
      <vt:lpstr>SCHIMMELAANTASTINGEN</vt:lpstr>
      <vt:lpstr>SCHIMMELAANTASTINGEN</vt:lpstr>
      <vt:lpstr>SCHIMMELAANTASTINGEN</vt:lpstr>
      <vt:lpstr>BACTERIELE AANTASTINGEN</vt:lpstr>
      <vt:lpstr>BACTERIELE AANTASTINGEN</vt:lpstr>
      <vt:lpstr>BACTERIELE AANTASTINGEN</vt:lpstr>
      <vt:lpstr>BACTERIELE AANTASTINGEN</vt:lpstr>
      <vt:lpstr>BACTERIELE AANTASTINGEN</vt:lpstr>
      <vt:lpstr>INSECTEN-AANTASTINGEN</vt:lpstr>
      <vt:lpstr>INSECTEN-AANTASTINGEN</vt:lpstr>
      <vt:lpstr>INSECTEN-AANTASTINGEN</vt:lpstr>
      <vt:lpstr>INSECTEN-AANTASTINGEN</vt:lpstr>
      <vt:lpstr>INSECTEN-AANTASTINGEN</vt:lpstr>
      <vt:lpstr>MECHANISCHE –BIOLOGISCHE GEBREKEN</vt:lpstr>
      <vt:lpstr>MECHANISCHE –BIOLOGISCHE GEBREKEN</vt:lpstr>
      <vt:lpstr>MECHANISCHE –BIOLOGISCHE GEBREKEN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Leon Rodenburg</dc:creator>
  <dc:description>Template by HQ Solutions</dc:description>
  <cp:lastModifiedBy>Winfried Lijdsman</cp:lastModifiedBy>
  <cp:revision>45</cp:revision>
  <cp:lastPrinted>2024-04-21T13:58:19Z</cp:lastPrinted>
  <dcterms:created xsi:type="dcterms:W3CDTF">2021-03-01T11:59:21Z</dcterms:created>
  <dcterms:modified xsi:type="dcterms:W3CDTF">2025-03-20T07:41:12Z</dcterms:modified>
  <cp:version>002</cp:version>
</cp:coreProperties>
</file>